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Коммунистическая, д. </a:t>
            </a:r>
            <a:r>
              <a:rPr lang="ru-RU" sz="2000" b="1" dirty="0" smtClean="0"/>
              <a:t>19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198,50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97423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Коммунистическая,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74</cp:revision>
  <cp:lastPrinted>2019-07-01T09:06:49Z</cp:lastPrinted>
  <dcterms:created xsi:type="dcterms:W3CDTF">2017-09-10T09:08:54Z</dcterms:created>
  <dcterms:modified xsi:type="dcterms:W3CDTF">2020-11-30T12:57:46Z</dcterms:modified>
</cp:coreProperties>
</file>